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00" r:id="rId3"/>
    <p:sldId id="364" r:id="rId4"/>
    <p:sldId id="282" r:id="rId5"/>
    <p:sldId id="283" r:id="rId6"/>
    <p:sldId id="275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6" r:id="rId27"/>
    <p:sldId id="277" r:id="rId28"/>
    <p:sldId id="278" r:id="rId29"/>
    <p:sldId id="279" r:id="rId30"/>
    <p:sldId id="280" r:id="rId31"/>
    <p:sldId id="285" r:id="rId32"/>
    <p:sldId id="284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8" d="100"/>
          <a:sy n="58" d="100"/>
        </p:scale>
        <p:origin x="9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02EF0-0C10-C004-F6D0-EEC47EE89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EE25B-F143-B35D-9BE9-75DA28D57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A5043-C3CF-6E72-D397-2E3906A60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BAE1-558F-4596-A7B1-BA42D97A7800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F662B-95D0-BBE4-FA5D-A68DB2802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37606-3147-B661-B157-1A3DE675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961A-5CAD-4E3C-B5DD-0AF6A281ED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77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CBF2-C5A9-9576-4F9C-4D97E63F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30DD7C-79D7-12D3-DB52-9C8BCD4D7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3E557-275E-3F3D-2018-3863A2A9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BAE1-558F-4596-A7B1-BA42D97A7800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19A05-3731-EC84-070A-32CD089A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643E6-7C48-348C-2DE2-6A408FC6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961A-5CAD-4E3C-B5DD-0AF6A281ED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040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4F49BE-D249-AB3B-C1CA-9DB0A60531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A392D9-5F07-F803-CD9D-7C77A6D4F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3A347-249B-F64A-DABD-60C34CEEB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BAE1-558F-4596-A7B1-BA42D97A7800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CC329-37AF-2503-7326-7A5433CE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17F38-51F3-53C2-C593-C07A122D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961A-5CAD-4E3C-B5DD-0AF6A281ED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460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EC8B-4861-A6E6-6DE3-1E383A03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12A52-F041-1E58-3117-BA01339E8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E0C50-4248-44D5-7909-6E947283D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BAE1-558F-4596-A7B1-BA42D97A7800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CDB8E-843B-BC22-6A21-C5C53C43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900F6-E3FC-1746-B264-FF105719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961A-5CAD-4E3C-B5DD-0AF6A281ED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736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70348-CB06-257B-FE9F-801897474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80636-9722-EDFC-2FDF-649B1F538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E7C6B-EED6-2BF1-FBD0-86F98C902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BAE1-558F-4596-A7B1-BA42D97A7800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3E22C-CC04-5695-25FF-05301CF8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47436-F94C-E107-0F45-D724A065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961A-5CAD-4E3C-B5DD-0AF6A281ED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280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ACC7A-A07B-ECFB-FECE-EA8FAA1F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545FB-D72E-CD99-0E79-D13B36E28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2473AF-5BDC-E830-24C5-26AFA1A36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D21E4-C5FF-ECD7-4F3F-4FA1641A6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BAE1-558F-4596-A7B1-BA42D97A7800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5E9DD-EC94-DB72-B46F-44AFC906D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40DCC-12E2-CCEB-B311-EAC72033B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961A-5CAD-4E3C-B5DD-0AF6A281ED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9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26CDA-4CEB-8E34-BE7B-7EC8FE53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FB41A-6C37-1669-107C-109202769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95542-411C-C5C3-84B8-3CAFC8CC0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69F624-D065-8183-A108-8364E65D7D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595378-D226-4A37-2B03-2CE6E23F99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301E50-2EC6-3C44-058F-F66A66660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BAE1-558F-4596-A7B1-BA42D97A7800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222F13-DFAC-860D-7E06-6D6E88E2C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2F8660-0D84-D181-61A5-E453B295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961A-5CAD-4E3C-B5DD-0AF6A281ED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79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19877-A6CB-DD25-8507-C66DBCA1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297D4-902A-6102-076F-9464BDCB6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BAE1-558F-4596-A7B1-BA42D97A7800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CD5C6-9285-87D8-E999-F8E3AA5F8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CCFD6-30BF-8776-E222-6DFD628D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961A-5CAD-4E3C-B5DD-0AF6A281ED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84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73338C-439C-D3EE-8D5C-1ECE381D8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BAE1-558F-4596-A7B1-BA42D97A7800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2EF69-D39C-D37C-5F60-EC8DA4E3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E72C0-96C9-2153-02AE-279507BE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961A-5CAD-4E3C-B5DD-0AF6A281ED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214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D72B9-9B2A-7F2A-4159-AAE6E9034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8BA77-4EDE-E0EF-761E-7B4DBECB6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4C36B-04D0-8983-66BC-B437C72B4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B3BF2-D046-EA44-F12E-5075AAA78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BAE1-558F-4596-A7B1-BA42D97A7800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91999-2819-B2D8-B695-B842A581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3057A-A447-9BCD-FCCD-9C76E2E6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961A-5CAD-4E3C-B5DD-0AF6A281ED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87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7CD2-C971-3BCD-BFA2-DAABC37E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45E5F6-1391-5FD1-5FDC-657B82C17E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F6222-CD82-8FD0-AF64-F4104B105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292AB-51CB-535B-0C32-66909E691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3BAE1-558F-4596-A7B1-BA42D97A7800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56214-3543-7F4C-70DF-BF71A693F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7E1B1-D7B1-615B-0053-81ED4A27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5961A-5CAD-4E3C-B5DD-0AF6A281ED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271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605E2D-BABF-F5EF-6450-8A4BD34D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C02B6-175B-3256-BBBB-BEEBE72D3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3DB05-3314-6C69-0535-4F65A4A9C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3BAE1-558F-4596-A7B1-BA42D97A7800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A7EE8-93B5-1749-2963-311720E78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98BC2-112D-7ED9-B3E9-4071F9BCF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5961A-5CAD-4E3C-B5DD-0AF6A281ED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91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EEE596-D3E9-0FC3-A234-17781A46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70781"/>
            <a:ext cx="10905066" cy="471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78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F53AC3-D61B-5D77-C1AB-E018EFF0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40" y="527429"/>
            <a:ext cx="10158319" cy="558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828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2EE9C-649B-F30D-287E-76BD86736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71" y="344816"/>
            <a:ext cx="11247958" cy="608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534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D61D9-3E2F-EFE2-1EE5-6281F6A7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80" y="476215"/>
            <a:ext cx="10935306" cy="347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312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DF355F-F1B6-9483-7EF7-A83B91AA2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74" y="324713"/>
            <a:ext cx="11146226" cy="299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497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D4124-5712-A383-E15F-39D99C02A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75" y="378212"/>
            <a:ext cx="11003325" cy="468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866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B6CDF-9632-6F56-2E44-75DCF6EBC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16" y="323309"/>
            <a:ext cx="11155697" cy="589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969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16122-76A2-62CE-9E7C-C41C996F3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83" y="554652"/>
            <a:ext cx="11045045" cy="52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868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A6F45-78B7-3C3A-DEA0-DC863478B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56" y="471609"/>
            <a:ext cx="11104073" cy="571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94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074693-F90C-73A2-3E51-3B2BC4FB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1" y="346462"/>
            <a:ext cx="11334835" cy="614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506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842B9-1FC6-1F23-98B0-B92328097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53" y="365520"/>
            <a:ext cx="11378390" cy="606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92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3A8155-7584-261E-2E02-D08C7C74D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95" y="307019"/>
            <a:ext cx="11441419" cy="61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68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1ACDF-10EF-93C2-0C35-7E12E0935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70" y="191340"/>
            <a:ext cx="11725373" cy="64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36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31649-F8B9-EF78-24DB-2F1693BB2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21" y="349197"/>
            <a:ext cx="11426465" cy="61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598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BF618-6974-B598-751A-2B60AFCE1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42" y="321989"/>
            <a:ext cx="11343444" cy="613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751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90EF89-C09D-75F8-A51E-82450E6BB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8" y="395339"/>
            <a:ext cx="11669485" cy="303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626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9BEF2-9796-9CDC-6ED7-62C969B05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35" y="240536"/>
            <a:ext cx="11457922" cy="62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062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DE551-C0CF-5AB4-6361-AD302CB8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1" y="179974"/>
            <a:ext cx="11586968" cy="638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714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382EAE-0DEA-AA3D-A4C8-CD539BEC4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74" y="188077"/>
            <a:ext cx="11452283" cy="634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573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25BE3B-55E3-F3B9-DFB4-7E5F1D420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4" y="168729"/>
            <a:ext cx="11375571" cy="63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320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EC982-992A-3063-C988-AA9E2930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57" y="376837"/>
            <a:ext cx="11149872" cy="60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098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597F7F-7018-24A7-253F-B2307B78A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15" y="397263"/>
            <a:ext cx="11221114" cy="594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53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794150-6293-0868-5934-FF40A6609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0" y="369612"/>
            <a:ext cx="11618359" cy="544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34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5B55C6-655F-A795-C2F4-7E85A56E7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428540"/>
            <a:ext cx="11636829" cy="346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6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A6BAC6-1DDD-8933-5CBA-5B59D806C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9" y="395709"/>
            <a:ext cx="11513110" cy="589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7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0FE3D4-3EAF-BAD5-587F-96A693D8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77" y="488799"/>
            <a:ext cx="10880380" cy="5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74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3910A-85D9-9DAB-D10B-F5D880E0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2" y="213864"/>
            <a:ext cx="1140301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74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C17BF-1787-EE0E-DBFF-A8E08991F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01" y="391399"/>
            <a:ext cx="11157128" cy="292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15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C9396-3429-2004-69E3-EDDBB949D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71" y="489857"/>
            <a:ext cx="11328558" cy="612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22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640DE-34AB-878D-EE76-D8EBA1F11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93" y="512467"/>
            <a:ext cx="11148450" cy="59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2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63FB8B-D883-F96F-27A7-755F4371E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45" y="443119"/>
            <a:ext cx="11377097" cy="182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8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09317B-FC33-B5F4-447B-419401AFF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" y="348343"/>
            <a:ext cx="12003175" cy="623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97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B57AAD-1AEF-CB80-129C-030EB1F0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29" y="468885"/>
            <a:ext cx="6981028" cy="61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71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B0FB0-1AD6-CDB5-EB8F-C2139E621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8" y="338705"/>
            <a:ext cx="11702143" cy="613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21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BE452-A23E-16E7-8FF2-4119E0298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420140"/>
            <a:ext cx="11538857" cy="46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43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411A1-BF77-441E-58B9-6583E68E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28" y="775917"/>
            <a:ext cx="11593543" cy="572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89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F91D0E-0CDD-F452-A756-906579E75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2" y="280740"/>
            <a:ext cx="11234057" cy="457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80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CCC065-E942-1FF8-2EBA-51CD1C871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70" y="380478"/>
            <a:ext cx="11303629" cy="585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85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FB8A16-E26D-1B23-D8A8-53FED750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99" y="488799"/>
            <a:ext cx="11451855" cy="580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41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AEFE2C-6877-26F1-3235-F6CA11A2D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37" y="259807"/>
            <a:ext cx="11467333" cy="622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53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8E03A-542E-6ED4-8EC2-A8C29C2BF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58" y="459438"/>
            <a:ext cx="11180828" cy="2261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72B1EC-C6E6-C137-5525-B46969A1D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30" y="3064207"/>
            <a:ext cx="11087655" cy="179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0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F192A-EC0C-7EB7-6324-C10DD85CF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87" y="266152"/>
            <a:ext cx="11414269" cy="613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32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4FEA9D-F65F-E54D-DE02-DC9D0C2D9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7" y="343760"/>
            <a:ext cx="11255060" cy="27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1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DF8780-C27A-41FA-5E3D-FAB8A3EE7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11" y="459422"/>
            <a:ext cx="11082246" cy="369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1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2A7454-4D24-A309-B9FB-CD5E74FFE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16" y="247485"/>
            <a:ext cx="11495898" cy="632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23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F6AF2-EC87-B3EC-3D69-8EC08C7C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21" y="452606"/>
            <a:ext cx="11230149" cy="452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66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80562-766A-C54F-5592-538CCBBF0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2" y="343732"/>
            <a:ext cx="11380711" cy="598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53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33CA17-0C50-3652-EF81-74B9E1C85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64" y="387290"/>
            <a:ext cx="11377505" cy="607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55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C3100-D273-7A99-B2F8-9FC979259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22" y="348283"/>
            <a:ext cx="11431991" cy="596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57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A606D1-16B4-64DB-CCB4-848A23DF2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2" y="421783"/>
            <a:ext cx="9476131" cy="35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9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45024-B022-EEC0-4D83-04D8B027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60" y="229434"/>
            <a:ext cx="9518740" cy="641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13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6BB407-611F-4105-10F8-3083765D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07" y="296136"/>
            <a:ext cx="11682255" cy="386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4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C4F402-3615-D099-ADAC-1DF0BBA62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59" y="393156"/>
            <a:ext cx="11206998" cy="607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30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DC2152-DF59-0277-3003-8EB5465EB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87" y="425390"/>
            <a:ext cx="11431427" cy="617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8E4437-6A7B-DE50-9270-54C31855C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48" y="350550"/>
            <a:ext cx="11288552" cy="617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11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CAC4C-00B7-6032-980B-CA4F71B61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41" y="429943"/>
            <a:ext cx="11455504" cy="609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70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2F9F1-AA42-514A-F9C1-2A39FC64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60" y="245776"/>
            <a:ext cx="11423254" cy="628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11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1A8E4E-E647-A2BE-F93D-DDAEE30DA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22" y="152400"/>
            <a:ext cx="11528107" cy="64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13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211F8-870B-6D4A-16DC-227D81FD2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01" y="216120"/>
            <a:ext cx="11248942" cy="55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09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6FBAE-F8B1-11E3-D8B8-33472F89F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99" y="241638"/>
            <a:ext cx="7857130" cy="637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06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1CD36-BDE0-ABE7-203C-B05204B6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99" y="342379"/>
            <a:ext cx="11268687" cy="609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30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3B868-ADCD-84B9-C19F-8BA45575B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86" y="336391"/>
            <a:ext cx="11255985" cy="602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25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45E9C-BDBF-3620-77C4-91B8609A2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54" y="336943"/>
            <a:ext cx="11574846" cy="61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05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1E72B3-6C46-8BE1-6D09-9AD1AD837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4" y="291106"/>
            <a:ext cx="8940433" cy="627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792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FE5A5-AE9D-2851-76EC-3C7F6224B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67" y="443104"/>
            <a:ext cx="10841419" cy="247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33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DF8295-F062-AF7A-7EEA-DF831413F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28" y="218984"/>
            <a:ext cx="11370715" cy="625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3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645CA3-6E3F-EEF1-9DD7-F9A3C503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52" y="279238"/>
            <a:ext cx="11448291" cy="61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4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7A6B7-10E5-E17F-5495-DEE71D001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27" y="358711"/>
            <a:ext cx="11656173" cy="48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392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10144E-9D56-93BF-4FDB-3C7A1DB9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00" y="365958"/>
            <a:ext cx="11342186" cy="602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01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7CCCF-228F-F8BA-3A4B-7EE0234F8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75" y="229477"/>
            <a:ext cx="11539382" cy="36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47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DA3F4-5DE9-C5C0-5457-DD6F9CDAF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82" y="278392"/>
            <a:ext cx="11394004" cy="55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14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A77F54-0101-911E-6D56-955C8AD82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6" y="384531"/>
            <a:ext cx="11181588" cy="60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42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6BACFE-745D-4154-6803-A98BAAD30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05" y="329248"/>
            <a:ext cx="11356665" cy="2272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106055-4FDF-D21C-85ED-274D28697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07" y="2929098"/>
            <a:ext cx="11210763" cy="35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620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91986-63B7-5276-6773-8ACB33DBB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95" y="384556"/>
            <a:ext cx="11264162" cy="457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57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4E608-511E-BC64-171E-5137CDD20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479837"/>
            <a:ext cx="11408228" cy="217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42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97BF96-182A-8F66-26D1-7E525475C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21" y="274317"/>
            <a:ext cx="11373008" cy="623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67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362E4-521B-01B3-1E3D-499159FE4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78" y="241135"/>
            <a:ext cx="11252336" cy="620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11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CA4423-D360-0E30-C41F-E6B4A8D4F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57" y="372325"/>
            <a:ext cx="11338678" cy="591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73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B3C74C-C4EE-D6CB-059D-9AA0B6FCD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88" y="258022"/>
            <a:ext cx="11241922" cy="60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964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71F475-183D-E1DC-9165-B7F1C847A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19" y="408164"/>
            <a:ext cx="10963851" cy="594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840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B7247-DFD5-4032-3EC5-9462C80C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03" y="459872"/>
            <a:ext cx="11112154" cy="57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483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3CA32B-3C03-9E95-58BC-7D011064E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05" y="388671"/>
            <a:ext cx="11316266" cy="52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754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B8052-FFB0-A904-F1FD-965EBFFDE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05" y="360086"/>
            <a:ext cx="11327152" cy="57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43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7AED8-5909-6D31-E487-39F689F34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92" y="360071"/>
            <a:ext cx="11213822" cy="57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333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5B18F-1D2F-7D5C-E19B-BE8C5E45B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7" y="375037"/>
            <a:ext cx="11279569" cy="585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19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7FBC4D-651F-41A4-D29B-C34958525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27" y="249300"/>
            <a:ext cx="11465145" cy="620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374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ECD4D8-2AC1-A99A-F098-AF0111F5F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05" y="448983"/>
            <a:ext cx="10928524" cy="423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446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0176B-92A0-95EE-9B9D-A6EAB00D7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38" y="396821"/>
            <a:ext cx="11146176" cy="389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182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C1BC8-91B0-796A-E07C-3ADCF7A49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5" y="323357"/>
            <a:ext cx="11226069" cy="354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660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C6FAE-22CB-3590-E7FF-4A981DBC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71" y="401360"/>
            <a:ext cx="11304071" cy="395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386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E76C92-8454-8FF1-4685-F71F5EF0C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96" y="379161"/>
            <a:ext cx="11234690" cy="1771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2430F7-7151-E3C2-AD7B-3512BA09D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72" y="2466928"/>
            <a:ext cx="10984314" cy="357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283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80F44-5CF4-0E8D-3409-3912CA0B0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4" y="456695"/>
            <a:ext cx="11164839" cy="398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8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33C32D-6BC6-4281-EA13-A4308A626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05" y="297896"/>
            <a:ext cx="11423351" cy="622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320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8C231-340E-1CD9-5E4A-ABCC9338D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5" y="326049"/>
            <a:ext cx="11388448" cy="604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739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B9615-9854-0547-01FF-8A1D52D52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04" y="393175"/>
            <a:ext cx="11274096" cy="496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002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DD5585-206F-BD1E-5E80-F82E32B1C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2" y="172297"/>
            <a:ext cx="11490501" cy="437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9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96B664-EFE4-8827-1274-CAC1C4194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38" y="979714"/>
            <a:ext cx="10962621" cy="5268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50AA09-3739-D95E-5CF0-55587F6E2D05}"/>
              </a:ext>
            </a:extLst>
          </p:cNvPr>
          <p:cNvSpPr txBox="1"/>
          <p:nvPr/>
        </p:nvSpPr>
        <p:spPr>
          <a:xfrm>
            <a:off x="577738" y="4249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Unity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78624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F2415-9D42-4C18-4985-6B5E36C32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25" y="339652"/>
            <a:ext cx="11500004" cy="53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418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CCA3DB-7F0C-17FA-E286-A27F58FB1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05" y="296578"/>
            <a:ext cx="11346838" cy="526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39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74778A-E27B-B4A1-D7A9-1F7680D3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931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DD9C1-79C3-D0C5-D7A5-B0E0DBEC6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559"/>
            <a:ext cx="10905066" cy="351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075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66C4A1-60BC-0FBE-ACAF-085018E02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14" y="374148"/>
            <a:ext cx="11151143" cy="426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818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4961A4-EDFE-7874-83BA-461BE3E4E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55" y="368217"/>
            <a:ext cx="11076773" cy="59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345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DAFCC-4323-2060-BE5E-F6E79A5FC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37" y="423429"/>
            <a:ext cx="11246598" cy="191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392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4F7EAE-5E23-AE26-AEB3-56BF76AD5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58" y="394783"/>
            <a:ext cx="11247228" cy="598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374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5341D-1F20-91C7-184D-C3325BE2E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16" y="562105"/>
            <a:ext cx="11202475" cy="596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648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82644-6FEC-B916-91F6-AD49AD63F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9" y="306924"/>
            <a:ext cx="10986141" cy="57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1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8DD5E-39F2-5664-ED61-7ED203167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61" y="1132114"/>
            <a:ext cx="11065910" cy="5187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658A6-302C-4E0A-3D7C-E915EE1470EC}"/>
              </a:ext>
            </a:extLst>
          </p:cNvPr>
          <p:cNvSpPr txBox="1"/>
          <p:nvPr/>
        </p:nvSpPr>
        <p:spPr>
          <a:xfrm>
            <a:off x="462061" y="538380"/>
            <a:ext cx="1236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 Black" panose="020B0A04020102020204" pitchFamily="34" charset="0"/>
              </a:rPr>
              <a:t>UDF</a:t>
            </a:r>
          </a:p>
        </p:txBody>
      </p:sp>
    </p:spTree>
    <p:extLst>
      <p:ext uri="{BB962C8B-B14F-4D97-AF65-F5344CB8AC3E}">
        <p14:creationId xmlns:p14="http://schemas.microsoft.com/office/powerpoint/2010/main" val="37862637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023469-CF61-4198-65F3-A95C4E2DB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40" y="371048"/>
            <a:ext cx="11641719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198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F2867-DBBB-4638-2A4B-D4EC0D48F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21" y="235228"/>
            <a:ext cx="11546958" cy="6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300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7A05F-8067-557D-9522-751085A06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" y="335874"/>
            <a:ext cx="11515060" cy="62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198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C741C5-5D50-876A-D657-E5DC564D0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3" y="914400"/>
            <a:ext cx="11610753" cy="32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283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9054BE-AB23-3A03-B591-51765779C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65" y="315685"/>
            <a:ext cx="11387470" cy="321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157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9A730E-14B0-B7B9-E364-30F9CB86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82" y="274319"/>
            <a:ext cx="11293175" cy="614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461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FCC19-590B-AA1F-1A34-06207405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62" y="250138"/>
            <a:ext cx="11427738" cy="62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076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502942-FFCD-E4AC-47A4-E050FD869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63" y="271567"/>
            <a:ext cx="11360766" cy="611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020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F7979F-E444-B09C-DDCA-491C6CAC5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17" y="422622"/>
            <a:ext cx="11007426" cy="59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617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A7E3F-BCAC-B81B-0A7A-0A21B1337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5" y="212654"/>
            <a:ext cx="11522695" cy="61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15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19125</TotalTime>
  <Words>3</Words>
  <Application>Microsoft Office PowerPoint</Application>
  <PresentationFormat>Widescreen</PresentationFormat>
  <Paragraphs>2</Paragraphs>
  <Slides>118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3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Rakshit Sati</dc:creator>
  <cp:lastModifiedBy>Bhaskar C Sati</cp:lastModifiedBy>
  <cp:revision>86</cp:revision>
  <dcterms:created xsi:type="dcterms:W3CDTF">2025-02-15T07:37:50Z</dcterms:created>
  <dcterms:modified xsi:type="dcterms:W3CDTF">2026-01-06T11:36:27Z</dcterms:modified>
</cp:coreProperties>
</file>